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A915F9-96B4-4DAC-9E1A-07165BDB57D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946C90-33B0-45BD-9E38-80BA4DD57A63}">
      <dgm:prSet phldrT="[Text]" custT="1"/>
      <dgm:spPr/>
      <dgm:t>
        <a:bodyPr/>
        <a:lstStyle/>
        <a:p>
          <a:r>
            <a:rPr lang="en-US" sz="1600" b="1" dirty="0" smtClean="0"/>
            <a:t>Outreach &amp; Advocacy  (SYSTEMS INTEGRATION)</a:t>
          </a:r>
        </a:p>
        <a:p>
          <a:r>
            <a:rPr lang="en-US" sz="1400" dirty="0" smtClean="0"/>
            <a:t>Committee Chair: </a:t>
          </a:r>
          <a:br>
            <a:rPr lang="en-US" sz="1400" dirty="0" smtClean="0"/>
          </a:br>
          <a:r>
            <a:rPr lang="en-US" sz="1400" dirty="0" smtClean="0"/>
            <a:t>Al Vital</a:t>
          </a:r>
          <a:endParaRPr lang="en-US" sz="1400" dirty="0"/>
        </a:p>
      </dgm:t>
    </dgm:pt>
    <dgm:pt modelId="{3D8AF5E6-2D05-4726-8953-62E6260D098A}" type="parTrans" cxnId="{B7DC8AB6-582D-4476-AD41-9521CA290187}">
      <dgm:prSet/>
      <dgm:spPr/>
      <dgm:t>
        <a:bodyPr/>
        <a:lstStyle/>
        <a:p>
          <a:endParaRPr lang="en-US"/>
        </a:p>
      </dgm:t>
    </dgm:pt>
    <dgm:pt modelId="{326BCC43-682A-401B-BEF1-CB3FA13B6B15}" type="sibTrans" cxnId="{B7DC8AB6-582D-4476-AD41-9521CA290187}">
      <dgm:prSet/>
      <dgm:spPr/>
      <dgm:t>
        <a:bodyPr/>
        <a:lstStyle/>
        <a:p>
          <a:endParaRPr lang="en-US"/>
        </a:p>
      </dgm:t>
    </dgm:pt>
    <dgm:pt modelId="{4C8197C0-427C-4C2E-A122-EF33F800A165}">
      <dgm:prSet phldrT="[Text]" custT="1"/>
      <dgm:spPr/>
      <dgm:t>
        <a:bodyPr/>
        <a:lstStyle/>
        <a:p>
          <a:r>
            <a:rPr lang="en-US" sz="1200" b="1" dirty="0" smtClean="0"/>
            <a:t>Education &amp; Outreach</a:t>
          </a:r>
        </a:p>
        <a:p>
          <a:r>
            <a:rPr lang="en-US" sz="900" smtClean="0"/>
            <a:t> </a:t>
          </a:r>
          <a:r>
            <a:rPr lang="en-US" sz="1200" smtClean="0"/>
            <a:t>Sloan Golden</a:t>
          </a:r>
          <a:endParaRPr lang="en-US" sz="1200" dirty="0"/>
        </a:p>
      </dgm:t>
    </dgm:pt>
    <dgm:pt modelId="{02771889-958F-4034-B14E-D5A75A0C5989}" type="parTrans" cxnId="{69D4BEFE-BEF2-422E-8C79-80B0B5E8C13D}">
      <dgm:prSet/>
      <dgm:spPr/>
      <dgm:t>
        <a:bodyPr/>
        <a:lstStyle/>
        <a:p>
          <a:endParaRPr lang="en-US"/>
        </a:p>
      </dgm:t>
    </dgm:pt>
    <dgm:pt modelId="{1434FA51-8F2B-4942-835A-37F4C2383015}" type="sibTrans" cxnId="{69D4BEFE-BEF2-422E-8C79-80B0B5E8C13D}">
      <dgm:prSet/>
      <dgm:spPr/>
      <dgm:t>
        <a:bodyPr/>
        <a:lstStyle/>
        <a:p>
          <a:endParaRPr lang="en-US"/>
        </a:p>
      </dgm:t>
    </dgm:pt>
    <dgm:pt modelId="{F38FCEE3-9A2A-4794-8117-E57039F78C67}">
      <dgm:prSet phldrT="[Text]" custT="1"/>
      <dgm:spPr/>
      <dgm:t>
        <a:bodyPr/>
        <a:lstStyle/>
        <a:p>
          <a:r>
            <a:rPr lang="en-US" sz="1600" b="1" dirty="0" smtClean="0"/>
            <a:t>Education &amp; Training      (QUALITY)</a:t>
          </a:r>
        </a:p>
        <a:p>
          <a:r>
            <a:rPr lang="en-US" sz="1400" dirty="0" smtClean="0"/>
            <a:t>Committee Chair:</a:t>
          </a:r>
          <a:br>
            <a:rPr lang="en-US" sz="1400" dirty="0" smtClean="0"/>
          </a:br>
          <a:r>
            <a:rPr lang="en-US" sz="1400" dirty="0" smtClean="0"/>
            <a:t>Mary Beth Miller</a:t>
          </a:r>
          <a:endParaRPr lang="en-US" sz="1400" dirty="0"/>
        </a:p>
      </dgm:t>
    </dgm:pt>
    <dgm:pt modelId="{CC371FE1-2845-438D-A939-259E774C0718}" type="parTrans" cxnId="{BF688E1F-EF64-44A6-A750-C5838FE9ADDC}">
      <dgm:prSet/>
      <dgm:spPr/>
      <dgm:t>
        <a:bodyPr/>
        <a:lstStyle/>
        <a:p>
          <a:endParaRPr lang="en-US"/>
        </a:p>
      </dgm:t>
    </dgm:pt>
    <dgm:pt modelId="{5B73DF06-C7BC-4572-9F8E-75E5826BB9FE}" type="sibTrans" cxnId="{BF688E1F-EF64-44A6-A750-C5838FE9ADDC}">
      <dgm:prSet/>
      <dgm:spPr/>
      <dgm:t>
        <a:bodyPr/>
        <a:lstStyle/>
        <a:p>
          <a:endParaRPr lang="en-US"/>
        </a:p>
      </dgm:t>
    </dgm:pt>
    <dgm:pt modelId="{F0559359-904A-44AD-B5CC-971D02C521BE}">
      <dgm:prSet phldrT="[Text]" custT="1"/>
      <dgm:spPr/>
      <dgm:t>
        <a:bodyPr/>
        <a:lstStyle/>
        <a:p>
          <a:r>
            <a:rPr lang="en-US" sz="1200" b="1" dirty="0" smtClean="0"/>
            <a:t>Teacher/Director Pathways </a:t>
          </a:r>
        </a:p>
        <a:p>
          <a:r>
            <a:rPr lang="en-US" sz="1200" dirty="0" smtClean="0"/>
            <a:t>Carol Davies</a:t>
          </a:r>
          <a:endParaRPr lang="en-US" sz="1200" dirty="0"/>
        </a:p>
      </dgm:t>
    </dgm:pt>
    <dgm:pt modelId="{F8F0FC55-F959-4667-A457-E75A0C8546EE}" type="parTrans" cxnId="{2D26C14F-9ECC-4E94-B1DC-41C8CF900988}">
      <dgm:prSet/>
      <dgm:spPr/>
      <dgm:t>
        <a:bodyPr/>
        <a:lstStyle/>
        <a:p>
          <a:endParaRPr lang="en-US"/>
        </a:p>
      </dgm:t>
    </dgm:pt>
    <dgm:pt modelId="{3EA675F8-7877-4E30-9B09-48EA782136BC}" type="sibTrans" cxnId="{2D26C14F-9ECC-4E94-B1DC-41C8CF900988}">
      <dgm:prSet/>
      <dgm:spPr/>
      <dgm:t>
        <a:bodyPr/>
        <a:lstStyle/>
        <a:p>
          <a:endParaRPr lang="en-US"/>
        </a:p>
      </dgm:t>
    </dgm:pt>
    <dgm:pt modelId="{473D496E-A2F6-4A08-84DD-C4D71D94266F}">
      <dgm:prSet phldrT="[Text]" custT="1"/>
      <dgm:spPr/>
      <dgm:t>
        <a:bodyPr/>
        <a:lstStyle/>
        <a:p>
          <a:endParaRPr lang="en-US" sz="1200" b="1" dirty="0" smtClean="0"/>
        </a:p>
        <a:p>
          <a:r>
            <a:rPr lang="en-US" sz="1200" b="1" dirty="0" smtClean="0"/>
            <a:t>PIECES </a:t>
          </a:r>
        </a:p>
        <a:p>
          <a:r>
            <a:rPr lang="en-US" sz="1200" b="0" dirty="0" smtClean="0"/>
            <a:t>Mary Ann Cusator</a:t>
          </a:r>
        </a:p>
        <a:p>
          <a:endParaRPr lang="en-US" sz="1200" dirty="0"/>
        </a:p>
      </dgm:t>
    </dgm:pt>
    <dgm:pt modelId="{FD2A65C9-FBCC-46EB-96A8-121F755B37F9}" type="parTrans" cxnId="{A8AE67F1-0D6A-440D-9DEE-635F075292CE}">
      <dgm:prSet/>
      <dgm:spPr/>
      <dgm:t>
        <a:bodyPr/>
        <a:lstStyle/>
        <a:p>
          <a:endParaRPr lang="en-US"/>
        </a:p>
      </dgm:t>
    </dgm:pt>
    <dgm:pt modelId="{CDA3F577-A187-4BB9-BA32-30B7B8A2320E}" type="sibTrans" cxnId="{A8AE67F1-0D6A-440D-9DEE-635F075292CE}">
      <dgm:prSet/>
      <dgm:spPr/>
      <dgm:t>
        <a:bodyPr/>
        <a:lstStyle/>
        <a:p>
          <a:endParaRPr lang="en-US"/>
        </a:p>
      </dgm:t>
    </dgm:pt>
    <dgm:pt modelId="{2062442A-8951-4476-8C1E-E667D21FAA22}">
      <dgm:prSet custT="1"/>
      <dgm:spPr/>
      <dgm:t>
        <a:bodyPr/>
        <a:lstStyle/>
        <a:p>
          <a:r>
            <a:rPr lang="en-US" sz="1600" b="1" dirty="0" smtClean="0"/>
            <a:t>Early Care &amp; Education Priorities  (CAPACITY)</a:t>
          </a:r>
        </a:p>
        <a:p>
          <a:r>
            <a:rPr lang="en-US" sz="1400" dirty="0" smtClean="0"/>
            <a:t>Committee Chair:</a:t>
          </a:r>
          <a:br>
            <a:rPr lang="en-US" sz="1400" dirty="0" smtClean="0"/>
          </a:br>
          <a:r>
            <a:rPr lang="en-US" sz="1400" dirty="0" smtClean="0"/>
            <a:t>Tamala Olsby</a:t>
          </a:r>
        </a:p>
      </dgm:t>
    </dgm:pt>
    <dgm:pt modelId="{8A70A225-CC62-46C0-93E7-39649F9D7AA5}" type="parTrans" cxnId="{98D4D290-2596-4BD9-A4A2-D838FC032279}">
      <dgm:prSet/>
      <dgm:spPr/>
      <dgm:t>
        <a:bodyPr/>
        <a:lstStyle/>
        <a:p>
          <a:endParaRPr lang="en-US"/>
        </a:p>
      </dgm:t>
    </dgm:pt>
    <dgm:pt modelId="{1B42B396-ADF0-45A7-8D97-D0C7E27080FE}" type="sibTrans" cxnId="{98D4D290-2596-4BD9-A4A2-D838FC032279}">
      <dgm:prSet/>
      <dgm:spPr/>
      <dgm:t>
        <a:bodyPr/>
        <a:lstStyle/>
        <a:p>
          <a:endParaRPr lang="en-US"/>
        </a:p>
      </dgm:t>
    </dgm:pt>
    <dgm:pt modelId="{F3BA92E6-A55F-484A-AE9A-384CE42AA748}">
      <dgm:prSet custT="1"/>
      <dgm:spPr/>
      <dgm:t>
        <a:bodyPr/>
        <a:lstStyle/>
        <a:p>
          <a:r>
            <a:rPr lang="en-US" sz="1200" b="1" dirty="0" smtClean="0"/>
            <a:t>County Level Data- Priorities</a:t>
          </a:r>
        </a:p>
        <a:p>
          <a:r>
            <a:rPr lang="en-US" sz="1200" dirty="0" smtClean="0"/>
            <a:t>Lupe Jaime</a:t>
          </a:r>
          <a:endParaRPr lang="en-US" sz="1200" dirty="0"/>
        </a:p>
      </dgm:t>
    </dgm:pt>
    <dgm:pt modelId="{55DC2F49-EAA0-4C07-BD18-9EE9CCAD344C}" type="parTrans" cxnId="{A3F8BA90-F086-489E-8E72-59ABD668B5D6}">
      <dgm:prSet/>
      <dgm:spPr/>
      <dgm:t>
        <a:bodyPr/>
        <a:lstStyle/>
        <a:p>
          <a:endParaRPr lang="en-US"/>
        </a:p>
      </dgm:t>
    </dgm:pt>
    <dgm:pt modelId="{D9AF0502-247B-43B1-B779-7C68149ECE16}" type="sibTrans" cxnId="{A3F8BA90-F086-489E-8E72-59ABD668B5D6}">
      <dgm:prSet/>
      <dgm:spPr/>
      <dgm:t>
        <a:bodyPr/>
        <a:lstStyle/>
        <a:p>
          <a:endParaRPr lang="en-US"/>
        </a:p>
      </dgm:t>
    </dgm:pt>
    <dgm:pt modelId="{979CD00C-E04E-42CD-800C-A3C4C2A7477B}">
      <dgm:prSet custT="1"/>
      <dgm:spPr/>
      <dgm:t>
        <a:bodyPr/>
        <a:lstStyle/>
        <a:p>
          <a:r>
            <a:rPr lang="en-US" sz="1200" b="1" dirty="0" smtClean="0"/>
            <a:t>School- Age </a:t>
          </a:r>
          <a:endParaRPr lang="en-US" sz="1200" b="1" dirty="0" smtClean="0"/>
        </a:p>
        <a:p>
          <a:r>
            <a:rPr lang="en-US" sz="1200" b="0" dirty="0" smtClean="0"/>
            <a:t>Chris </a:t>
          </a:r>
          <a:r>
            <a:rPr lang="en-US" sz="1200" b="0" dirty="0" err="1" smtClean="0"/>
            <a:t>Roup</a:t>
          </a:r>
          <a:endParaRPr lang="en-US" sz="1200" b="0" dirty="0" smtClean="0"/>
        </a:p>
      </dgm:t>
    </dgm:pt>
    <dgm:pt modelId="{9C08AD1D-AA8B-4778-B49E-5BF08085C0DE}" type="parTrans" cxnId="{DFAE2423-6671-4C48-B31F-2C7E4856E24C}">
      <dgm:prSet/>
      <dgm:spPr/>
      <dgm:t>
        <a:bodyPr/>
        <a:lstStyle/>
        <a:p>
          <a:endParaRPr lang="en-US"/>
        </a:p>
      </dgm:t>
    </dgm:pt>
    <dgm:pt modelId="{30F5923C-6959-4E5B-BBA9-A6AE8568B7C6}" type="sibTrans" cxnId="{DFAE2423-6671-4C48-B31F-2C7E4856E24C}">
      <dgm:prSet/>
      <dgm:spPr/>
      <dgm:t>
        <a:bodyPr/>
        <a:lstStyle/>
        <a:p>
          <a:endParaRPr lang="en-US"/>
        </a:p>
      </dgm:t>
    </dgm:pt>
    <dgm:pt modelId="{45546DDC-AC37-419C-B615-C1363D0884CB}" type="pres">
      <dgm:prSet presAssocID="{1DA915F9-96B4-4DAC-9E1A-07165BDB57D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5AD7F38-B0ED-47B9-A0CA-A6E05C246854}" type="pres">
      <dgm:prSet presAssocID="{F3946C90-33B0-45BD-9E38-80BA4DD57A63}" presName="root" presStyleCnt="0"/>
      <dgm:spPr/>
    </dgm:pt>
    <dgm:pt modelId="{B3CA6120-CEBB-47FF-81F8-567D8BAF64C6}" type="pres">
      <dgm:prSet presAssocID="{F3946C90-33B0-45BD-9E38-80BA4DD57A63}" presName="rootComposite" presStyleCnt="0"/>
      <dgm:spPr/>
    </dgm:pt>
    <dgm:pt modelId="{91203293-A76C-4B89-B78E-DA63CE7582B5}" type="pres">
      <dgm:prSet presAssocID="{F3946C90-33B0-45BD-9E38-80BA4DD57A63}" presName="rootText" presStyleLbl="node1" presStyleIdx="0" presStyleCnt="3" custScaleX="301451" custScaleY="238318" custLinFactNeighborX="19796" custLinFactNeighborY="-26864"/>
      <dgm:spPr/>
      <dgm:t>
        <a:bodyPr/>
        <a:lstStyle/>
        <a:p>
          <a:endParaRPr lang="en-US"/>
        </a:p>
      </dgm:t>
    </dgm:pt>
    <dgm:pt modelId="{E39A3C38-51A7-460A-95C4-0794DE21A26A}" type="pres">
      <dgm:prSet presAssocID="{F3946C90-33B0-45BD-9E38-80BA4DD57A63}" presName="rootConnector" presStyleLbl="node1" presStyleIdx="0" presStyleCnt="3"/>
      <dgm:spPr/>
      <dgm:t>
        <a:bodyPr/>
        <a:lstStyle/>
        <a:p>
          <a:endParaRPr lang="en-US"/>
        </a:p>
      </dgm:t>
    </dgm:pt>
    <dgm:pt modelId="{AD64185F-1CA7-4295-8A5A-83E0BE8D6E64}" type="pres">
      <dgm:prSet presAssocID="{F3946C90-33B0-45BD-9E38-80BA4DD57A63}" presName="childShape" presStyleCnt="0"/>
      <dgm:spPr/>
    </dgm:pt>
    <dgm:pt modelId="{5D13DC22-2CE3-4EB7-AD0F-4896CA309FB1}" type="pres">
      <dgm:prSet presAssocID="{02771889-958F-4034-B14E-D5A75A0C5989}" presName="Name13" presStyleLbl="parChTrans1D2" presStyleIdx="0" presStyleCnt="5"/>
      <dgm:spPr/>
      <dgm:t>
        <a:bodyPr/>
        <a:lstStyle/>
        <a:p>
          <a:endParaRPr lang="en-US"/>
        </a:p>
      </dgm:t>
    </dgm:pt>
    <dgm:pt modelId="{72E0C7DE-5150-459E-9C2C-E4AEEA937410}" type="pres">
      <dgm:prSet presAssocID="{4C8197C0-427C-4C2E-A122-EF33F800A165}" presName="childText" presStyleLbl="bgAcc1" presStyleIdx="0" presStyleCnt="5" custScaleX="274744" custScaleY="114989" custLinFactNeighborX="2269" custLinFactNeighborY="19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163DF-588D-4D00-BF12-1360B5A6C766}" type="pres">
      <dgm:prSet presAssocID="{F38FCEE3-9A2A-4794-8117-E57039F78C67}" presName="root" presStyleCnt="0"/>
      <dgm:spPr/>
    </dgm:pt>
    <dgm:pt modelId="{E61FB9C7-A5E3-40EE-B07D-0093EECD4A1E}" type="pres">
      <dgm:prSet presAssocID="{F38FCEE3-9A2A-4794-8117-E57039F78C67}" presName="rootComposite" presStyleCnt="0"/>
      <dgm:spPr/>
    </dgm:pt>
    <dgm:pt modelId="{3E0B603B-CE8A-4EE9-A582-75283B37ADDB}" type="pres">
      <dgm:prSet presAssocID="{F38FCEE3-9A2A-4794-8117-E57039F78C67}" presName="rootText" presStyleLbl="node1" presStyleIdx="1" presStyleCnt="3" custScaleX="271372" custScaleY="258118" custLinFactNeighborX="12494" custLinFactNeighborY="-26864"/>
      <dgm:spPr/>
      <dgm:t>
        <a:bodyPr/>
        <a:lstStyle/>
        <a:p>
          <a:endParaRPr lang="en-US"/>
        </a:p>
      </dgm:t>
    </dgm:pt>
    <dgm:pt modelId="{C2FD6B3B-8208-4AAB-A782-EC236488CFA5}" type="pres">
      <dgm:prSet presAssocID="{F38FCEE3-9A2A-4794-8117-E57039F78C67}" presName="rootConnector" presStyleLbl="node1" presStyleIdx="1" presStyleCnt="3"/>
      <dgm:spPr/>
      <dgm:t>
        <a:bodyPr/>
        <a:lstStyle/>
        <a:p>
          <a:endParaRPr lang="en-US"/>
        </a:p>
      </dgm:t>
    </dgm:pt>
    <dgm:pt modelId="{01720D91-ACEA-4657-B681-F7D92E373387}" type="pres">
      <dgm:prSet presAssocID="{F38FCEE3-9A2A-4794-8117-E57039F78C67}" presName="childShape" presStyleCnt="0"/>
      <dgm:spPr/>
    </dgm:pt>
    <dgm:pt modelId="{0B638065-C8A4-4082-B110-FB01008BEA5E}" type="pres">
      <dgm:prSet presAssocID="{F8F0FC55-F959-4667-A457-E75A0C8546EE}" presName="Name13" presStyleLbl="parChTrans1D2" presStyleIdx="1" presStyleCnt="5"/>
      <dgm:spPr/>
      <dgm:t>
        <a:bodyPr/>
        <a:lstStyle/>
        <a:p>
          <a:endParaRPr lang="en-US"/>
        </a:p>
      </dgm:t>
    </dgm:pt>
    <dgm:pt modelId="{5BCF0A3B-7DC2-4CDC-B7E3-67B7039A2592}" type="pres">
      <dgm:prSet presAssocID="{F0559359-904A-44AD-B5CC-971D02C521BE}" presName="childText" presStyleLbl="bgAcc1" presStyleIdx="1" presStyleCnt="5" custScaleX="283967" custScaleY="1354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D868FE-7495-4936-A6C5-B85C21DA8FF9}" type="pres">
      <dgm:prSet presAssocID="{FD2A65C9-FBCC-46EB-96A8-121F755B37F9}" presName="Name13" presStyleLbl="parChTrans1D2" presStyleIdx="2" presStyleCnt="5"/>
      <dgm:spPr/>
      <dgm:t>
        <a:bodyPr/>
        <a:lstStyle/>
        <a:p>
          <a:endParaRPr lang="en-US"/>
        </a:p>
      </dgm:t>
    </dgm:pt>
    <dgm:pt modelId="{521D360B-1BB3-446C-A1B3-05B18263B684}" type="pres">
      <dgm:prSet presAssocID="{473D496E-A2F6-4A08-84DD-C4D71D94266F}" presName="childText" presStyleLbl="bgAcc1" presStyleIdx="2" presStyleCnt="5" custScaleX="283070" custScaleY="110832" custLinFactNeighborX="2344" custLinFactNeighborY="-67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97726-E8CF-45EE-93FF-8671B65E0E37}" type="pres">
      <dgm:prSet presAssocID="{2062442A-8951-4476-8C1E-E667D21FAA22}" presName="root" presStyleCnt="0"/>
      <dgm:spPr/>
    </dgm:pt>
    <dgm:pt modelId="{FCA63F65-2B3E-4403-A898-CEFF7268FC8B}" type="pres">
      <dgm:prSet presAssocID="{2062442A-8951-4476-8C1E-E667D21FAA22}" presName="rootComposite" presStyleCnt="0"/>
      <dgm:spPr/>
    </dgm:pt>
    <dgm:pt modelId="{BDA55500-087F-4EFE-A521-528149054E7E}" type="pres">
      <dgm:prSet presAssocID="{2062442A-8951-4476-8C1E-E667D21FAA22}" presName="rootText" presStyleLbl="node1" presStyleIdx="2" presStyleCnt="3" custScaleX="301711" custScaleY="267999" custLinFactNeighborX="1086" custLinFactNeighborY="-26864"/>
      <dgm:spPr/>
      <dgm:t>
        <a:bodyPr/>
        <a:lstStyle/>
        <a:p>
          <a:endParaRPr lang="en-US"/>
        </a:p>
      </dgm:t>
    </dgm:pt>
    <dgm:pt modelId="{702D2E9B-C600-4AF9-92C2-7CA288277D3E}" type="pres">
      <dgm:prSet presAssocID="{2062442A-8951-4476-8C1E-E667D21FAA22}" presName="rootConnector" presStyleLbl="node1" presStyleIdx="2" presStyleCnt="3"/>
      <dgm:spPr/>
      <dgm:t>
        <a:bodyPr/>
        <a:lstStyle/>
        <a:p>
          <a:endParaRPr lang="en-US"/>
        </a:p>
      </dgm:t>
    </dgm:pt>
    <dgm:pt modelId="{0C1C0D8E-A379-4715-BE3B-208D5BABCC33}" type="pres">
      <dgm:prSet presAssocID="{2062442A-8951-4476-8C1E-E667D21FAA22}" presName="childShape" presStyleCnt="0"/>
      <dgm:spPr/>
    </dgm:pt>
    <dgm:pt modelId="{744A2228-0D96-46A4-B9EF-C672FFC85A57}" type="pres">
      <dgm:prSet presAssocID="{55DC2F49-EAA0-4C07-BD18-9EE9CCAD344C}" presName="Name13" presStyleLbl="parChTrans1D2" presStyleIdx="3" presStyleCnt="5"/>
      <dgm:spPr/>
      <dgm:t>
        <a:bodyPr/>
        <a:lstStyle/>
        <a:p>
          <a:endParaRPr lang="en-US"/>
        </a:p>
      </dgm:t>
    </dgm:pt>
    <dgm:pt modelId="{EE9FF8B5-E67A-40B4-B9DC-EA809D84E938}" type="pres">
      <dgm:prSet presAssocID="{F3BA92E6-A55F-484A-AE9A-384CE42AA748}" presName="childText" presStyleLbl="bgAcc1" presStyleIdx="3" presStyleCnt="5" custScaleX="298328" custScaleY="142757" custLinFactNeighborX="2108" custLinFactNeighborY="-10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0479B-CB76-46BC-A1C0-25D75CBDCDAF}" type="pres">
      <dgm:prSet presAssocID="{9C08AD1D-AA8B-4778-B49E-5BF08085C0DE}" presName="Name13" presStyleLbl="parChTrans1D2" presStyleIdx="4" presStyleCnt="5"/>
      <dgm:spPr/>
      <dgm:t>
        <a:bodyPr/>
        <a:lstStyle/>
        <a:p>
          <a:endParaRPr lang="en-US"/>
        </a:p>
      </dgm:t>
    </dgm:pt>
    <dgm:pt modelId="{8F3B4912-0244-4D08-A087-F4851D20AE84}" type="pres">
      <dgm:prSet presAssocID="{979CD00C-E04E-42CD-800C-A3C4C2A7477B}" presName="childText" presStyleLbl="bgAcc1" presStyleIdx="4" presStyleCnt="5" custScaleX="299163" custScaleY="110528" custLinFactNeighborX="2108" custLinFactNeighborY="-121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2A5DF6-D53D-4529-A4C6-8B292BDCD76A}" type="presOf" srcId="{55DC2F49-EAA0-4C07-BD18-9EE9CCAD344C}" destId="{744A2228-0D96-46A4-B9EF-C672FFC85A57}" srcOrd="0" destOrd="0" presId="urn:microsoft.com/office/officeart/2005/8/layout/hierarchy3"/>
    <dgm:cxn modelId="{B5768109-97C6-42F7-806E-34493B386B53}" type="presOf" srcId="{979CD00C-E04E-42CD-800C-A3C4C2A7477B}" destId="{8F3B4912-0244-4D08-A087-F4851D20AE84}" srcOrd="0" destOrd="0" presId="urn:microsoft.com/office/officeart/2005/8/layout/hierarchy3"/>
    <dgm:cxn modelId="{EE4D3370-7624-4CB2-AAAB-ACE8A2FAF787}" type="presOf" srcId="{F38FCEE3-9A2A-4794-8117-E57039F78C67}" destId="{C2FD6B3B-8208-4AAB-A782-EC236488CFA5}" srcOrd="1" destOrd="0" presId="urn:microsoft.com/office/officeart/2005/8/layout/hierarchy3"/>
    <dgm:cxn modelId="{BF7D63CD-B048-4B80-B1D3-26FE90266DF2}" type="presOf" srcId="{F3BA92E6-A55F-484A-AE9A-384CE42AA748}" destId="{EE9FF8B5-E67A-40B4-B9DC-EA809D84E938}" srcOrd="0" destOrd="0" presId="urn:microsoft.com/office/officeart/2005/8/layout/hierarchy3"/>
    <dgm:cxn modelId="{5AB8A738-41EF-4CED-8C28-46D4225DEBC0}" type="presOf" srcId="{F38FCEE3-9A2A-4794-8117-E57039F78C67}" destId="{3E0B603B-CE8A-4EE9-A582-75283B37ADDB}" srcOrd="0" destOrd="0" presId="urn:microsoft.com/office/officeart/2005/8/layout/hierarchy3"/>
    <dgm:cxn modelId="{A3F8BA90-F086-489E-8E72-59ABD668B5D6}" srcId="{2062442A-8951-4476-8C1E-E667D21FAA22}" destId="{F3BA92E6-A55F-484A-AE9A-384CE42AA748}" srcOrd="0" destOrd="0" parTransId="{55DC2F49-EAA0-4C07-BD18-9EE9CCAD344C}" sibTransId="{D9AF0502-247B-43B1-B779-7C68149ECE16}"/>
    <dgm:cxn modelId="{0E6C1F26-0C14-42E8-9859-440C4336FB27}" type="presOf" srcId="{F0559359-904A-44AD-B5CC-971D02C521BE}" destId="{5BCF0A3B-7DC2-4CDC-B7E3-67B7039A2592}" srcOrd="0" destOrd="0" presId="urn:microsoft.com/office/officeart/2005/8/layout/hierarchy3"/>
    <dgm:cxn modelId="{98D4D290-2596-4BD9-A4A2-D838FC032279}" srcId="{1DA915F9-96B4-4DAC-9E1A-07165BDB57D6}" destId="{2062442A-8951-4476-8C1E-E667D21FAA22}" srcOrd="2" destOrd="0" parTransId="{8A70A225-CC62-46C0-93E7-39649F9D7AA5}" sibTransId="{1B42B396-ADF0-45A7-8D97-D0C7E27080FE}"/>
    <dgm:cxn modelId="{F4CF78B9-5EDB-4764-8824-78C1553FD654}" type="presOf" srcId="{F3946C90-33B0-45BD-9E38-80BA4DD57A63}" destId="{E39A3C38-51A7-460A-95C4-0794DE21A26A}" srcOrd="1" destOrd="0" presId="urn:microsoft.com/office/officeart/2005/8/layout/hierarchy3"/>
    <dgm:cxn modelId="{2D26C14F-9ECC-4E94-B1DC-41C8CF900988}" srcId="{F38FCEE3-9A2A-4794-8117-E57039F78C67}" destId="{F0559359-904A-44AD-B5CC-971D02C521BE}" srcOrd="0" destOrd="0" parTransId="{F8F0FC55-F959-4667-A457-E75A0C8546EE}" sibTransId="{3EA675F8-7877-4E30-9B09-48EA782136BC}"/>
    <dgm:cxn modelId="{A8AE67F1-0D6A-440D-9DEE-635F075292CE}" srcId="{F38FCEE3-9A2A-4794-8117-E57039F78C67}" destId="{473D496E-A2F6-4A08-84DD-C4D71D94266F}" srcOrd="1" destOrd="0" parTransId="{FD2A65C9-FBCC-46EB-96A8-121F755B37F9}" sibTransId="{CDA3F577-A187-4BB9-BA32-30B7B8A2320E}"/>
    <dgm:cxn modelId="{ABAFF46B-7BA6-4029-BDAE-F7B26C08D109}" type="presOf" srcId="{473D496E-A2F6-4A08-84DD-C4D71D94266F}" destId="{521D360B-1BB3-446C-A1B3-05B18263B684}" srcOrd="0" destOrd="0" presId="urn:microsoft.com/office/officeart/2005/8/layout/hierarchy3"/>
    <dgm:cxn modelId="{69D4BEFE-BEF2-422E-8C79-80B0B5E8C13D}" srcId="{F3946C90-33B0-45BD-9E38-80BA4DD57A63}" destId="{4C8197C0-427C-4C2E-A122-EF33F800A165}" srcOrd="0" destOrd="0" parTransId="{02771889-958F-4034-B14E-D5A75A0C5989}" sibTransId="{1434FA51-8F2B-4942-835A-37F4C2383015}"/>
    <dgm:cxn modelId="{AF3D3C24-ACA2-4204-A65C-4633A6632914}" type="presOf" srcId="{F8F0FC55-F959-4667-A457-E75A0C8546EE}" destId="{0B638065-C8A4-4082-B110-FB01008BEA5E}" srcOrd="0" destOrd="0" presId="urn:microsoft.com/office/officeart/2005/8/layout/hierarchy3"/>
    <dgm:cxn modelId="{25DE4EB8-22E3-4AD1-9246-D9A0C685C667}" type="presOf" srcId="{2062442A-8951-4476-8C1E-E667D21FAA22}" destId="{702D2E9B-C600-4AF9-92C2-7CA288277D3E}" srcOrd="1" destOrd="0" presId="urn:microsoft.com/office/officeart/2005/8/layout/hierarchy3"/>
    <dgm:cxn modelId="{CB84D977-4B69-49B5-B530-D31E109BF77B}" type="presOf" srcId="{FD2A65C9-FBCC-46EB-96A8-121F755B37F9}" destId="{7ED868FE-7495-4936-A6C5-B85C21DA8FF9}" srcOrd="0" destOrd="0" presId="urn:microsoft.com/office/officeart/2005/8/layout/hierarchy3"/>
    <dgm:cxn modelId="{FF35ECD9-5D76-41E8-98E5-95EC041D5219}" type="presOf" srcId="{02771889-958F-4034-B14E-D5A75A0C5989}" destId="{5D13DC22-2CE3-4EB7-AD0F-4896CA309FB1}" srcOrd="0" destOrd="0" presId="urn:microsoft.com/office/officeart/2005/8/layout/hierarchy3"/>
    <dgm:cxn modelId="{C642B01F-D8B5-471E-94CE-672DE64BDC96}" type="presOf" srcId="{2062442A-8951-4476-8C1E-E667D21FAA22}" destId="{BDA55500-087F-4EFE-A521-528149054E7E}" srcOrd="0" destOrd="0" presId="urn:microsoft.com/office/officeart/2005/8/layout/hierarchy3"/>
    <dgm:cxn modelId="{8DB923AB-A9CB-4B94-BC43-ECA7A7D87762}" type="presOf" srcId="{9C08AD1D-AA8B-4778-B49E-5BF08085C0DE}" destId="{7580479B-CB76-46BC-A1C0-25D75CBDCDAF}" srcOrd="0" destOrd="0" presId="urn:microsoft.com/office/officeart/2005/8/layout/hierarchy3"/>
    <dgm:cxn modelId="{4DE3144A-DA3D-43AA-A35A-61485CB0E7B0}" type="presOf" srcId="{4C8197C0-427C-4C2E-A122-EF33F800A165}" destId="{72E0C7DE-5150-459E-9C2C-E4AEEA937410}" srcOrd="0" destOrd="0" presId="urn:microsoft.com/office/officeart/2005/8/layout/hierarchy3"/>
    <dgm:cxn modelId="{D5BEFA0F-26A0-4BC1-A6AD-56D48E586809}" type="presOf" srcId="{1DA915F9-96B4-4DAC-9E1A-07165BDB57D6}" destId="{45546DDC-AC37-419C-B615-C1363D0884CB}" srcOrd="0" destOrd="0" presId="urn:microsoft.com/office/officeart/2005/8/layout/hierarchy3"/>
    <dgm:cxn modelId="{DFAE2423-6671-4C48-B31F-2C7E4856E24C}" srcId="{2062442A-8951-4476-8C1E-E667D21FAA22}" destId="{979CD00C-E04E-42CD-800C-A3C4C2A7477B}" srcOrd="1" destOrd="0" parTransId="{9C08AD1D-AA8B-4778-B49E-5BF08085C0DE}" sibTransId="{30F5923C-6959-4E5B-BBA9-A6AE8568B7C6}"/>
    <dgm:cxn modelId="{BF688E1F-EF64-44A6-A750-C5838FE9ADDC}" srcId="{1DA915F9-96B4-4DAC-9E1A-07165BDB57D6}" destId="{F38FCEE3-9A2A-4794-8117-E57039F78C67}" srcOrd="1" destOrd="0" parTransId="{CC371FE1-2845-438D-A939-259E774C0718}" sibTransId="{5B73DF06-C7BC-4572-9F8E-75E5826BB9FE}"/>
    <dgm:cxn modelId="{8D05FA93-236B-4B1D-81EB-1F28D11621A5}" type="presOf" srcId="{F3946C90-33B0-45BD-9E38-80BA4DD57A63}" destId="{91203293-A76C-4B89-B78E-DA63CE7582B5}" srcOrd="0" destOrd="0" presId="urn:microsoft.com/office/officeart/2005/8/layout/hierarchy3"/>
    <dgm:cxn modelId="{B7DC8AB6-582D-4476-AD41-9521CA290187}" srcId="{1DA915F9-96B4-4DAC-9E1A-07165BDB57D6}" destId="{F3946C90-33B0-45BD-9E38-80BA4DD57A63}" srcOrd="0" destOrd="0" parTransId="{3D8AF5E6-2D05-4726-8953-62E6260D098A}" sibTransId="{326BCC43-682A-401B-BEF1-CB3FA13B6B15}"/>
    <dgm:cxn modelId="{8585EA0D-A349-41FD-8033-60EADBA4C850}" type="presParOf" srcId="{45546DDC-AC37-419C-B615-C1363D0884CB}" destId="{C5AD7F38-B0ED-47B9-A0CA-A6E05C246854}" srcOrd="0" destOrd="0" presId="urn:microsoft.com/office/officeart/2005/8/layout/hierarchy3"/>
    <dgm:cxn modelId="{F5269188-FC21-449F-BDF7-BB4B6C9E2A6A}" type="presParOf" srcId="{C5AD7F38-B0ED-47B9-A0CA-A6E05C246854}" destId="{B3CA6120-CEBB-47FF-81F8-567D8BAF64C6}" srcOrd="0" destOrd="0" presId="urn:microsoft.com/office/officeart/2005/8/layout/hierarchy3"/>
    <dgm:cxn modelId="{6E938B10-A4D0-494F-A1D3-51894EAD91EF}" type="presParOf" srcId="{B3CA6120-CEBB-47FF-81F8-567D8BAF64C6}" destId="{91203293-A76C-4B89-B78E-DA63CE7582B5}" srcOrd="0" destOrd="0" presId="urn:microsoft.com/office/officeart/2005/8/layout/hierarchy3"/>
    <dgm:cxn modelId="{E174C714-EFEA-483A-8324-6A5EF252E90F}" type="presParOf" srcId="{B3CA6120-CEBB-47FF-81F8-567D8BAF64C6}" destId="{E39A3C38-51A7-460A-95C4-0794DE21A26A}" srcOrd="1" destOrd="0" presId="urn:microsoft.com/office/officeart/2005/8/layout/hierarchy3"/>
    <dgm:cxn modelId="{029F2211-24E4-4992-91A8-EA30A7F09002}" type="presParOf" srcId="{C5AD7F38-B0ED-47B9-A0CA-A6E05C246854}" destId="{AD64185F-1CA7-4295-8A5A-83E0BE8D6E64}" srcOrd="1" destOrd="0" presId="urn:microsoft.com/office/officeart/2005/8/layout/hierarchy3"/>
    <dgm:cxn modelId="{7671648C-4757-463B-9061-47D9E5A4847E}" type="presParOf" srcId="{AD64185F-1CA7-4295-8A5A-83E0BE8D6E64}" destId="{5D13DC22-2CE3-4EB7-AD0F-4896CA309FB1}" srcOrd="0" destOrd="0" presId="urn:microsoft.com/office/officeart/2005/8/layout/hierarchy3"/>
    <dgm:cxn modelId="{66E17084-3671-4FC2-93D9-19CD59FAE250}" type="presParOf" srcId="{AD64185F-1CA7-4295-8A5A-83E0BE8D6E64}" destId="{72E0C7DE-5150-459E-9C2C-E4AEEA937410}" srcOrd="1" destOrd="0" presId="urn:microsoft.com/office/officeart/2005/8/layout/hierarchy3"/>
    <dgm:cxn modelId="{86C8A9C7-E5B2-4474-8325-01BB21CC3DB4}" type="presParOf" srcId="{45546DDC-AC37-419C-B615-C1363D0884CB}" destId="{3A3163DF-588D-4D00-BF12-1360B5A6C766}" srcOrd="1" destOrd="0" presId="urn:microsoft.com/office/officeart/2005/8/layout/hierarchy3"/>
    <dgm:cxn modelId="{C07A4F3E-C659-4950-8B3E-B20E590A8D13}" type="presParOf" srcId="{3A3163DF-588D-4D00-BF12-1360B5A6C766}" destId="{E61FB9C7-A5E3-40EE-B07D-0093EECD4A1E}" srcOrd="0" destOrd="0" presId="urn:microsoft.com/office/officeart/2005/8/layout/hierarchy3"/>
    <dgm:cxn modelId="{F528383C-ECA1-4506-B82C-D83035D86C4E}" type="presParOf" srcId="{E61FB9C7-A5E3-40EE-B07D-0093EECD4A1E}" destId="{3E0B603B-CE8A-4EE9-A582-75283B37ADDB}" srcOrd="0" destOrd="0" presId="urn:microsoft.com/office/officeart/2005/8/layout/hierarchy3"/>
    <dgm:cxn modelId="{4D334467-65CA-4D36-95CB-979CFA295566}" type="presParOf" srcId="{E61FB9C7-A5E3-40EE-B07D-0093EECD4A1E}" destId="{C2FD6B3B-8208-4AAB-A782-EC236488CFA5}" srcOrd="1" destOrd="0" presId="urn:microsoft.com/office/officeart/2005/8/layout/hierarchy3"/>
    <dgm:cxn modelId="{916F58B8-946E-41F5-A4F3-36B74849C5B8}" type="presParOf" srcId="{3A3163DF-588D-4D00-BF12-1360B5A6C766}" destId="{01720D91-ACEA-4657-B681-F7D92E373387}" srcOrd="1" destOrd="0" presId="urn:microsoft.com/office/officeart/2005/8/layout/hierarchy3"/>
    <dgm:cxn modelId="{95012539-9748-4200-B79E-2BB615F4E89B}" type="presParOf" srcId="{01720D91-ACEA-4657-B681-F7D92E373387}" destId="{0B638065-C8A4-4082-B110-FB01008BEA5E}" srcOrd="0" destOrd="0" presId="urn:microsoft.com/office/officeart/2005/8/layout/hierarchy3"/>
    <dgm:cxn modelId="{2B67F575-AADB-46A3-825A-230C812A08B6}" type="presParOf" srcId="{01720D91-ACEA-4657-B681-F7D92E373387}" destId="{5BCF0A3B-7DC2-4CDC-B7E3-67B7039A2592}" srcOrd="1" destOrd="0" presId="urn:microsoft.com/office/officeart/2005/8/layout/hierarchy3"/>
    <dgm:cxn modelId="{D34571BF-D420-4B97-A36C-188AC6E648AF}" type="presParOf" srcId="{01720D91-ACEA-4657-B681-F7D92E373387}" destId="{7ED868FE-7495-4936-A6C5-B85C21DA8FF9}" srcOrd="2" destOrd="0" presId="urn:microsoft.com/office/officeart/2005/8/layout/hierarchy3"/>
    <dgm:cxn modelId="{4F2CE589-7ABA-466B-8F78-7C51BF46B729}" type="presParOf" srcId="{01720D91-ACEA-4657-B681-F7D92E373387}" destId="{521D360B-1BB3-446C-A1B3-05B18263B684}" srcOrd="3" destOrd="0" presId="urn:microsoft.com/office/officeart/2005/8/layout/hierarchy3"/>
    <dgm:cxn modelId="{E0630EA6-BBD6-4BBD-888B-D0ECDD70A146}" type="presParOf" srcId="{45546DDC-AC37-419C-B615-C1363D0884CB}" destId="{34E97726-E8CF-45EE-93FF-8671B65E0E37}" srcOrd="2" destOrd="0" presId="urn:microsoft.com/office/officeart/2005/8/layout/hierarchy3"/>
    <dgm:cxn modelId="{DFAA0DB1-6553-4D54-8605-1341DCF6E9A6}" type="presParOf" srcId="{34E97726-E8CF-45EE-93FF-8671B65E0E37}" destId="{FCA63F65-2B3E-4403-A898-CEFF7268FC8B}" srcOrd="0" destOrd="0" presId="urn:microsoft.com/office/officeart/2005/8/layout/hierarchy3"/>
    <dgm:cxn modelId="{3C3874CA-486E-45B9-82A2-42ED473AD492}" type="presParOf" srcId="{FCA63F65-2B3E-4403-A898-CEFF7268FC8B}" destId="{BDA55500-087F-4EFE-A521-528149054E7E}" srcOrd="0" destOrd="0" presId="urn:microsoft.com/office/officeart/2005/8/layout/hierarchy3"/>
    <dgm:cxn modelId="{3707FEA4-68BB-4B23-BB13-B1469C42C9F5}" type="presParOf" srcId="{FCA63F65-2B3E-4403-A898-CEFF7268FC8B}" destId="{702D2E9B-C600-4AF9-92C2-7CA288277D3E}" srcOrd="1" destOrd="0" presId="urn:microsoft.com/office/officeart/2005/8/layout/hierarchy3"/>
    <dgm:cxn modelId="{D2955805-CC08-4A0B-84FB-B494CC88A11B}" type="presParOf" srcId="{34E97726-E8CF-45EE-93FF-8671B65E0E37}" destId="{0C1C0D8E-A379-4715-BE3B-208D5BABCC33}" srcOrd="1" destOrd="0" presId="urn:microsoft.com/office/officeart/2005/8/layout/hierarchy3"/>
    <dgm:cxn modelId="{B2298832-CCF9-45A8-A340-D1862CA34013}" type="presParOf" srcId="{0C1C0D8E-A379-4715-BE3B-208D5BABCC33}" destId="{744A2228-0D96-46A4-B9EF-C672FFC85A57}" srcOrd="0" destOrd="0" presId="urn:microsoft.com/office/officeart/2005/8/layout/hierarchy3"/>
    <dgm:cxn modelId="{EBDA5C6C-6FB1-44F1-9723-5B7A79F67328}" type="presParOf" srcId="{0C1C0D8E-A379-4715-BE3B-208D5BABCC33}" destId="{EE9FF8B5-E67A-40B4-B9DC-EA809D84E938}" srcOrd="1" destOrd="0" presId="urn:microsoft.com/office/officeart/2005/8/layout/hierarchy3"/>
    <dgm:cxn modelId="{2DECBE1A-1847-49E9-AA77-3606E020BF55}" type="presParOf" srcId="{0C1C0D8E-A379-4715-BE3B-208D5BABCC33}" destId="{7580479B-CB76-46BC-A1C0-25D75CBDCDAF}" srcOrd="2" destOrd="0" presId="urn:microsoft.com/office/officeart/2005/8/layout/hierarchy3"/>
    <dgm:cxn modelId="{5E539DB0-5D82-43FE-9DE5-05786C1BB8C4}" type="presParOf" srcId="{0C1C0D8E-A379-4715-BE3B-208D5BABCC33}" destId="{8F3B4912-0244-4D08-A087-F4851D20AE8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03293-A76C-4B89-B78E-DA63CE7582B5}">
      <dsp:nvSpPr>
        <dsp:cNvPr id="0" name=""/>
        <dsp:cNvSpPr/>
      </dsp:nvSpPr>
      <dsp:spPr>
        <a:xfrm>
          <a:off x="184685" y="0"/>
          <a:ext cx="2807332" cy="1109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Outreach &amp; Advocacy  (SYSTEMS INTEGRATION)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Committee Chair: </a:t>
          </a:r>
          <a:br>
            <a:rPr lang="en-US" sz="1400" kern="1200" dirty="0" smtClean="0"/>
          </a:br>
          <a:r>
            <a:rPr lang="en-US" sz="1400" kern="1200" dirty="0" smtClean="0"/>
            <a:t>Al Vital</a:t>
          </a:r>
          <a:endParaRPr lang="en-US" sz="1400" kern="1200" dirty="0"/>
        </a:p>
      </dsp:txBody>
      <dsp:txXfrm>
        <a:off x="217187" y="32502"/>
        <a:ext cx="2742328" cy="1044692"/>
      </dsp:txXfrm>
    </dsp:sp>
    <dsp:sp modelId="{5D13DC22-2CE3-4EB7-AD0F-4896CA309FB1}">
      <dsp:nvSpPr>
        <dsp:cNvPr id="0" name=""/>
        <dsp:cNvSpPr/>
      </dsp:nvSpPr>
      <dsp:spPr>
        <a:xfrm>
          <a:off x="465418" y="1109696"/>
          <a:ext cx="113282" cy="448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294"/>
              </a:lnTo>
              <a:lnTo>
                <a:pt x="113282" y="4482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0C7DE-5150-459E-9C2C-E4AEEA937410}">
      <dsp:nvSpPr>
        <dsp:cNvPr id="0" name=""/>
        <dsp:cNvSpPr/>
      </dsp:nvSpPr>
      <dsp:spPr>
        <a:xfrm>
          <a:off x="578701" y="1290275"/>
          <a:ext cx="2046894" cy="535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Education &amp; Outreach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/>
            <a:t> </a:t>
          </a:r>
          <a:r>
            <a:rPr lang="en-US" sz="1200" kern="1200" smtClean="0"/>
            <a:t>Sloan Golden</a:t>
          </a:r>
          <a:endParaRPr lang="en-US" sz="1200" kern="1200" dirty="0"/>
        </a:p>
      </dsp:txBody>
      <dsp:txXfrm>
        <a:off x="594383" y="1305957"/>
        <a:ext cx="2015530" cy="504066"/>
      </dsp:txXfrm>
    </dsp:sp>
    <dsp:sp modelId="{3E0B603B-CE8A-4EE9-A582-75283B37ADDB}">
      <dsp:nvSpPr>
        <dsp:cNvPr id="0" name=""/>
        <dsp:cNvSpPr/>
      </dsp:nvSpPr>
      <dsp:spPr>
        <a:xfrm>
          <a:off x="3156835" y="0"/>
          <a:ext cx="2527215" cy="120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Education &amp; Training      (QUALITY)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Committee Chair:</a:t>
          </a:r>
          <a:br>
            <a:rPr lang="en-US" sz="1400" kern="1200" dirty="0" smtClean="0"/>
          </a:br>
          <a:r>
            <a:rPr lang="en-US" sz="1400" kern="1200" dirty="0" smtClean="0"/>
            <a:t>Mary Beth Miller</a:t>
          </a:r>
          <a:endParaRPr lang="en-US" sz="1400" kern="1200" dirty="0"/>
        </a:p>
      </dsp:txBody>
      <dsp:txXfrm>
        <a:off x="3192037" y="35202"/>
        <a:ext cx="2456811" cy="1131488"/>
      </dsp:txXfrm>
    </dsp:sp>
    <dsp:sp modelId="{0B638065-C8A4-4082-B110-FB01008BEA5E}">
      <dsp:nvSpPr>
        <dsp:cNvPr id="0" name=""/>
        <dsp:cNvSpPr/>
      </dsp:nvSpPr>
      <dsp:spPr>
        <a:xfrm>
          <a:off x="3409556" y="1201892"/>
          <a:ext cx="136368" cy="486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663"/>
              </a:lnTo>
              <a:lnTo>
                <a:pt x="136368" y="4866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CF0A3B-7DC2-4CDC-B7E3-67B7039A2592}">
      <dsp:nvSpPr>
        <dsp:cNvPr id="0" name=""/>
        <dsp:cNvSpPr/>
      </dsp:nvSpPr>
      <dsp:spPr>
        <a:xfrm>
          <a:off x="3545924" y="1373302"/>
          <a:ext cx="2115607" cy="6305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Teacher/Director Pathways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Carol Davies</a:t>
          </a:r>
          <a:endParaRPr lang="en-US" sz="1200" kern="1200" dirty="0"/>
        </a:p>
      </dsp:txBody>
      <dsp:txXfrm>
        <a:off x="3564391" y="1391769"/>
        <a:ext cx="2078673" cy="593570"/>
      </dsp:txXfrm>
    </dsp:sp>
    <dsp:sp modelId="{7ED868FE-7495-4936-A6C5-B85C21DA8FF9}">
      <dsp:nvSpPr>
        <dsp:cNvPr id="0" name=""/>
        <dsp:cNvSpPr/>
      </dsp:nvSpPr>
      <dsp:spPr>
        <a:xfrm>
          <a:off x="3409556" y="1201892"/>
          <a:ext cx="153831" cy="1144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4935"/>
              </a:lnTo>
              <a:lnTo>
                <a:pt x="153831" y="11449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D360B-1BB3-446C-A1B3-05B18263B684}">
      <dsp:nvSpPr>
        <dsp:cNvPr id="0" name=""/>
        <dsp:cNvSpPr/>
      </dsp:nvSpPr>
      <dsp:spPr>
        <a:xfrm>
          <a:off x="3563388" y="2088790"/>
          <a:ext cx="2108924" cy="516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PIECES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Mary Ann Cusator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3578503" y="2103905"/>
        <a:ext cx="2078694" cy="485844"/>
      </dsp:txXfrm>
    </dsp:sp>
    <dsp:sp modelId="{BDA55500-087F-4EFE-A521-528149054E7E}">
      <dsp:nvSpPr>
        <dsp:cNvPr id="0" name=""/>
        <dsp:cNvSpPr/>
      </dsp:nvSpPr>
      <dsp:spPr>
        <a:xfrm>
          <a:off x="5800845" y="0"/>
          <a:ext cx="2809754" cy="12479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Early Care &amp; Education Priorities  (CAPACITY)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Committee Chair:</a:t>
          </a:r>
          <a:br>
            <a:rPr lang="en-US" sz="1400" kern="1200" dirty="0" smtClean="0"/>
          </a:br>
          <a:r>
            <a:rPr lang="en-US" sz="1400" kern="1200" dirty="0" smtClean="0"/>
            <a:t>Tamala Olsby</a:t>
          </a:r>
        </a:p>
      </dsp:txBody>
      <dsp:txXfrm>
        <a:off x="5837395" y="36550"/>
        <a:ext cx="2736654" cy="1174801"/>
      </dsp:txXfrm>
    </dsp:sp>
    <dsp:sp modelId="{744A2228-0D96-46A4-B9EF-C672FFC85A57}">
      <dsp:nvSpPr>
        <dsp:cNvPr id="0" name=""/>
        <dsp:cNvSpPr/>
      </dsp:nvSpPr>
      <dsp:spPr>
        <a:xfrm>
          <a:off x="6081821" y="1247901"/>
          <a:ext cx="296349" cy="457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062"/>
              </a:lnTo>
              <a:lnTo>
                <a:pt x="296349" y="457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FF8B5-E67A-40B4-B9DC-EA809D84E938}">
      <dsp:nvSpPr>
        <dsp:cNvPr id="0" name=""/>
        <dsp:cNvSpPr/>
      </dsp:nvSpPr>
      <dsp:spPr>
        <a:xfrm>
          <a:off x="6378171" y="1372599"/>
          <a:ext cx="2222599" cy="6647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County Level Data- Priorities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Lupe Jaime</a:t>
          </a:r>
          <a:endParaRPr lang="en-US" sz="1200" kern="1200" dirty="0"/>
        </a:p>
      </dsp:txBody>
      <dsp:txXfrm>
        <a:off x="6397640" y="1392068"/>
        <a:ext cx="2183661" cy="625790"/>
      </dsp:txXfrm>
    </dsp:sp>
    <dsp:sp modelId="{7580479B-CB76-46BC-A1C0-25D75CBDCDAF}">
      <dsp:nvSpPr>
        <dsp:cNvPr id="0" name=""/>
        <dsp:cNvSpPr/>
      </dsp:nvSpPr>
      <dsp:spPr>
        <a:xfrm>
          <a:off x="6081821" y="1247901"/>
          <a:ext cx="296349" cy="1153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145"/>
              </a:lnTo>
              <a:lnTo>
                <a:pt x="296349" y="115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B4912-0244-4D08-A087-F4851D20AE84}">
      <dsp:nvSpPr>
        <dsp:cNvPr id="0" name=""/>
        <dsp:cNvSpPr/>
      </dsp:nvSpPr>
      <dsp:spPr>
        <a:xfrm>
          <a:off x="6378171" y="2143717"/>
          <a:ext cx="2228820" cy="5146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School- Age </a:t>
          </a:r>
          <a:endParaRPr lang="en-US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Chris </a:t>
          </a:r>
          <a:r>
            <a:rPr lang="en-US" sz="1200" b="0" kern="1200" dirty="0" err="1" smtClean="0"/>
            <a:t>Roup</a:t>
          </a:r>
          <a:endParaRPr lang="en-US" sz="1200" b="0" kern="1200" dirty="0" smtClean="0"/>
        </a:p>
      </dsp:txBody>
      <dsp:txXfrm>
        <a:off x="6393245" y="2158791"/>
        <a:ext cx="2198672" cy="484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0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10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5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2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5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9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54E25-AC01-4539-95AA-0A70E69C399C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2974-88C4-479C-A119-4DE8DC082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0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325562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chemeClr val="tx2"/>
                </a:solidFill>
              </a:rPr>
              <a:t>FRESNO COUNTY CHILDCARE &amp; DEVELOPMENT</a:t>
            </a:r>
            <a:br>
              <a:rPr lang="en-US" sz="3100" b="1" dirty="0" smtClean="0">
                <a:solidFill>
                  <a:schemeClr val="tx2"/>
                </a:solidFill>
              </a:rPr>
            </a:br>
            <a:r>
              <a:rPr lang="en-US" sz="3100" b="1" dirty="0" smtClean="0">
                <a:solidFill>
                  <a:schemeClr val="tx2"/>
                </a:solidFill>
              </a:rPr>
              <a:t>LOCAL PLANNING COUNCIL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i="1" dirty="0" smtClean="0"/>
              <a:t>Serving Children Birth through 12yrs.</a:t>
            </a:r>
            <a:endParaRPr lang="en-US" sz="4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534400" cy="144655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EXECUTIVE BOARD</a:t>
            </a:r>
          </a:p>
          <a:p>
            <a:pPr algn="ctr"/>
            <a:r>
              <a:rPr lang="en-US" sz="1600" dirty="0" smtClean="0"/>
              <a:t>Greg Melton, Chairperson</a:t>
            </a:r>
          </a:p>
          <a:p>
            <a:pPr algn="ctr"/>
            <a:r>
              <a:rPr lang="en-US" sz="1600" dirty="0" smtClean="0"/>
              <a:t>Gayle Duffy, Vice-Chairperson</a:t>
            </a:r>
          </a:p>
          <a:p>
            <a:pPr algn="ctr">
              <a:tabLst>
                <a:tab pos="4005263" algn="l"/>
              </a:tabLst>
            </a:pPr>
            <a:r>
              <a:rPr lang="en-US" sz="1600" dirty="0" smtClean="0"/>
              <a:t>Elizabeth Andrade-Stiffler, Secretary</a:t>
            </a:r>
          </a:p>
          <a:p>
            <a:pPr algn="ctr">
              <a:tabLst>
                <a:tab pos="4005263" algn="l"/>
              </a:tabLst>
            </a:pPr>
            <a:r>
              <a:rPr lang="en-US" sz="1600" dirty="0" smtClean="0"/>
              <a:t>Dana Eckman, LPC Coordinator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29588555"/>
              </p:ext>
            </p:extLst>
          </p:nvPr>
        </p:nvGraphicFramePr>
        <p:xfrm>
          <a:off x="266700" y="2971800"/>
          <a:ext cx="8610600" cy="2770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6076890"/>
            <a:ext cx="8382000" cy="40011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cap="small" dirty="0" smtClean="0">
                <a:solidFill>
                  <a:schemeClr val="tx2"/>
                </a:solidFill>
              </a:rPr>
              <a:t>Each Task Team Must Have a Minimum of 2 LPC Members Participating</a:t>
            </a:r>
            <a:endParaRPr lang="en-US" sz="2000" b="1" cap="small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90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FRESNO COUNTY CHILDCARE &amp; DEVELOPMENT LOCAL PLANNING COUNCIL  Serving Children Birth through 12yrs.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Fresno County Local Child Care &amp; Development Planning Council</dc:title>
  <dc:creator>Dana Eckman</dc:creator>
  <cp:lastModifiedBy>Dana Eckman</cp:lastModifiedBy>
  <cp:revision>40</cp:revision>
  <cp:lastPrinted>2013-11-20T22:45:08Z</cp:lastPrinted>
  <dcterms:created xsi:type="dcterms:W3CDTF">2013-01-14T20:23:20Z</dcterms:created>
  <dcterms:modified xsi:type="dcterms:W3CDTF">2013-11-20T22:45:26Z</dcterms:modified>
</cp:coreProperties>
</file>